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302" r:id="rId13"/>
    <p:sldId id="268" r:id="rId14"/>
    <p:sldId id="298" r:id="rId15"/>
    <p:sldId id="300" r:id="rId16"/>
    <p:sldId id="299" r:id="rId17"/>
    <p:sldId id="301" r:id="rId18"/>
    <p:sldId id="303" r:id="rId19"/>
    <p:sldId id="279" r:id="rId20"/>
    <p:sldId id="294" r:id="rId21"/>
    <p:sldId id="295" r:id="rId22"/>
    <p:sldId id="269" r:id="rId23"/>
    <p:sldId id="270" r:id="rId24"/>
    <p:sldId id="271" r:id="rId25"/>
    <p:sldId id="273" r:id="rId26"/>
    <p:sldId id="275" r:id="rId27"/>
    <p:sldId id="280" r:id="rId28"/>
    <p:sldId id="281" r:id="rId29"/>
    <p:sldId id="282" r:id="rId30"/>
    <p:sldId id="283" r:id="rId31"/>
    <p:sldId id="307" r:id="rId32"/>
    <p:sldId id="296" r:id="rId33"/>
    <p:sldId id="297" r:id="rId34"/>
    <p:sldId id="304" r:id="rId35"/>
    <p:sldId id="305" r:id="rId36"/>
    <p:sldId id="284" r:id="rId37"/>
    <p:sldId id="285" r:id="rId38"/>
    <p:sldId id="286" r:id="rId39"/>
    <p:sldId id="288" r:id="rId40"/>
    <p:sldId id="289" r:id="rId41"/>
    <p:sldId id="306" r:id="rId42"/>
    <p:sldId id="290" r:id="rId43"/>
    <p:sldId id="291" r:id="rId44"/>
    <p:sldId id="292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88111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3540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4264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8585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226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974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5954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3345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470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8807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115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89D75-7373-41BE-AD69-2021775DADBA}" type="datetimeFigureOut">
              <a:rPr lang="en-IN" smtClean="0"/>
              <a:t>30-01-2019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D4D9E-248B-469A-A60A-C241D6F12BF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026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RHEUMATOID ARTHRITIS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6136" y="4653136"/>
            <a:ext cx="2952328" cy="985664"/>
          </a:xfrm>
        </p:spPr>
        <p:txBody>
          <a:bodyPr>
            <a:normAutofit/>
          </a:bodyPr>
          <a:lstStyle/>
          <a:p>
            <a:r>
              <a:rPr lang="en-IN" sz="1600" dirty="0" smtClean="0">
                <a:solidFill>
                  <a:srgbClr val="00B050"/>
                </a:solidFill>
              </a:rPr>
              <a:t>DR.NISHA</a:t>
            </a:r>
          </a:p>
          <a:p>
            <a:r>
              <a:rPr lang="en-IN" sz="1600" dirty="0" smtClean="0">
                <a:solidFill>
                  <a:srgbClr val="00B050"/>
                </a:solidFill>
              </a:rPr>
              <a:t>ASSISTANT PROFESSOR</a:t>
            </a:r>
          </a:p>
          <a:p>
            <a:r>
              <a:rPr lang="en-IN" sz="1600" dirty="0" smtClean="0">
                <a:solidFill>
                  <a:srgbClr val="00B050"/>
                </a:solidFill>
              </a:rPr>
              <a:t>DEPT:OF PRACTICE OF MEDICINE</a:t>
            </a:r>
            <a:endParaRPr lang="en-IN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1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ELCOME\Desktop\RA\rheumatoid-arthritis-10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794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ELCOME\Desktop\RA\rheumatoid-arthritis-11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676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WELCOME\Desktop\RA\rheumatoid-arthritis-clinical-overview-and-tips-for-management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24936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96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ELCOME\Desktop\RA\rheumatoid-arthritis-1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794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RHEUMATOID ARTHRITIS</a:t>
            </a:r>
            <a:endParaRPr lang="en-IN" dirty="0"/>
          </a:p>
        </p:txBody>
      </p:sp>
      <p:pic>
        <p:nvPicPr>
          <p:cNvPr id="5122" name="Picture 2" descr="C:\Users\WELCOME\Desktop\RA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70485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70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RHEUMATOID ARTHRITIS</a:t>
            </a:r>
            <a:endParaRPr lang="en-IN" dirty="0"/>
          </a:p>
        </p:txBody>
      </p:sp>
      <p:pic>
        <p:nvPicPr>
          <p:cNvPr id="7170" name="Picture 2" descr="C:\Users\WELCOME\Desktop\RA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13690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599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 descr="C:\Users\WELCOME\Desktop\RA\images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280920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12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 descr="C:\Users\WELCOME\Desktop\RA\rheumatoid-arthritis_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5698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49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24945"/>
            <a:ext cx="8229600" cy="8640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3600" b="1" dirty="0" smtClean="0">
                <a:solidFill>
                  <a:srgbClr val="FF0000"/>
                </a:solidFill>
              </a:rPr>
              <a:t>EXTRA ARTICULAR MANIFESTATIONS</a:t>
            </a:r>
            <a:endParaRPr lang="en-I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141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ELCOME\Desktop\RA\rheumatoid-arthritis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6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esktop\RA\rheumatoid-arthritis-2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740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C:\Users\WELCOME\Desktop\RA\rheumatoid-arthritis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12967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52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WELCOME\Desktop\RA\rheumatoid-arthritis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5292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85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ELCOME\Desktop\RA\rheumatoid-arthritis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2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75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RA\rheumatoid-arthritis-1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1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828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RA\rheumatoid-arthritis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47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RA\rheumatoid-arthritis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097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RA\rheumatoid-arthritis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5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930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ELCOME\Desktop\RA\rheumatoid-arthritis-19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41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ELCOME\Desktop\RA\rheumatoid-arthritis-20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7874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RA\rheumatoid-arthritis-21-3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0891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988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WELCOME\Desktop\RA\rheumatoid-arthritis-3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608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RA\rheumatoid-arthritis-2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468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WELCOME\Desktop\RA\download (3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425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 descr="C:\Users\WELCOME\Desktop\RA\rheumatoid-arthritis-1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0634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 descr="C:\Users\WELCOME\Desktop\RA\rheumatoid-arthritis-1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12967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0271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RA\rheumatoid-arthritis-1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56895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130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b="1" dirty="0" smtClean="0"/>
              <a:t>Radiology</a:t>
            </a:r>
            <a:endParaRPr lang="en-IN" b="1" dirty="0"/>
          </a:p>
          <a:p>
            <a:r>
              <a:rPr lang="en-IN" dirty="0" smtClean="0"/>
              <a:t>Grade 1 –soft tissue swelling</a:t>
            </a:r>
          </a:p>
          <a:p>
            <a:r>
              <a:rPr lang="en-IN" dirty="0" smtClean="0"/>
              <a:t>Grade 2 – narrowing of joint space</a:t>
            </a:r>
          </a:p>
          <a:p>
            <a:r>
              <a:rPr lang="en-IN" dirty="0" smtClean="0"/>
              <a:t>Grade 3 – Erosions</a:t>
            </a:r>
          </a:p>
          <a:p>
            <a:r>
              <a:rPr lang="en-IN" dirty="0" smtClean="0"/>
              <a:t>Grade 4 – marked irregularity of articular surface with </a:t>
            </a:r>
            <a:r>
              <a:rPr lang="en-IN" dirty="0" err="1" smtClean="0"/>
              <a:t>sublaxation</a:t>
            </a:r>
            <a:r>
              <a:rPr lang="en-IN" dirty="0" smtClean="0"/>
              <a:t> and secondary </a:t>
            </a:r>
            <a:r>
              <a:rPr lang="en-IN" dirty="0" err="1" smtClean="0"/>
              <a:t>degenarative</a:t>
            </a:r>
            <a:r>
              <a:rPr lang="en-IN" dirty="0" smtClean="0"/>
              <a:t> changes.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996603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ELCOME\Desktop\RA\rheumatoid-arthritis-2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496944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053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WELCOME\Desktop\RA\rheumatoid-arthritis-24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1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588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WELCOME\Desktop\RA\rheumatoid-arthritis-25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88640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318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WELCOME\Desktop\RA\rheumatoid-arthritis-27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0648"/>
            <a:ext cx="8280920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32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LCOME\Desktop\RA\rheumatoid-arthritis-4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49694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084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WELCOME\Desktop\RA\rheumatoid-arthritis-28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59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C:\Users\WELCOME\Desktop\RA\en_a03tab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84975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57319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WELCOME\Desktop\RA\rheumatoid-arthritis-32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56895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9118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WELCOME\Desktop\RA\rheumatoid-arthritis-33-72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8497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46459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5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ELCOME\Desktop\RA\rheumatoid-arthritis-5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2493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848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LCOME\Desktop\RA\rheumatoid-arthritis-6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352928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820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ELCOME\Desktop\RA\rheumatoid-arthritis-7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089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808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ELCOME\Desktop\RA\rheumatoid-arthritis-8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56895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334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ELCOME\Desktop\RA\rheumatoid-arthritis-9-63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03649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116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49</Words>
  <Application>Microsoft Office PowerPoint</Application>
  <PresentationFormat>On-screen Show (4:3)</PresentationFormat>
  <Paragraphs>12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RHEUMATOID ARTHRITIS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RHEUMATOID ARTHRITIS</vt:lpstr>
      <vt:lpstr>RHEUMATOID ARTHRITIS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17</cp:revision>
  <dcterms:created xsi:type="dcterms:W3CDTF">2019-01-08T14:57:01Z</dcterms:created>
  <dcterms:modified xsi:type="dcterms:W3CDTF">2019-01-30T08:14:39Z</dcterms:modified>
</cp:coreProperties>
</file>